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3" r:id="rId3"/>
    <p:sldId id="257" r:id="rId4"/>
    <p:sldId id="317" r:id="rId5"/>
    <p:sldId id="258" r:id="rId6"/>
    <p:sldId id="259" r:id="rId7"/>
    <p:sldId id="31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19" r:id="rId25"/>
    <p:sldId id="320" r:id="rId26"/>
    <p:sldId id="321" r:id="rId27"/>
    <p:sldId id="322" r:id="rId28"/>
    <p:sldId id="316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6" r:id="rId39"/>
    <p:sldId id="287" r:id="rId40"/>
    <p:sldId id="288" r:id="rId41"/>
    <p:sldId id="289" r:id="rId42"/>
    <p:sldId id="315" r:id="rId43"/>
    <p:sldId id="290" r:id="rId44"/>
    <p:sldId id="318" r:id="rId45"/>
    <p:sldId id="291" r:id="rId46"/>
    <p:sldId id="292" r:id="rId47"/>
    <p:sldId id="293" r:id="rId48"/>
    <p:sldId id="296" r:id="rId49"/>
    <p:sldId id="294" r:id="rId50"/>
    <p:sldId id="312" r:id="rId51"/>
    <p:sldId id="297" r:id="rId52"/>
    <p:sldId id="299" r:id="rId53"/>
    <p:sldId id="300" r:id="rId54"/>
    <p:sldId id="301" r:id="rId55"/>
    <p:sldId id="302" r:id="rId56"/>
    <p:sldId id="306" r:id="rId57"/>
    <p:sldId id="310" r:id="rId58"/>
    <p:sldId id="303" r:id="rId59"/>
    <p:sldId id="304" r:id="rId60"/>
    <p:sldId id="305" r:id="rId61"/>
    <p:sldId id="307" r:id="rId62"/>
    <p:sldId id="308" r:id="rId63"/>
    <p:sldId id="309" r:id="rId64"/>
    <p:sldId id="31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94E5-432B-44CC-A8C4-6DBFC741A57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EB7D-163A-4EE4-A219-505D48FD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92" y="3992536"/>
            <a:ext cx="6822015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500" y="4254435"/>
            <a:ext cx="7218290" cy="4938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3" y="4919405"/>
            <a:ext cx="7870618" cy="96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98" y="5626854"/>
            <a:ext cx="5218628" cy="640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46" y="5493148"/>
            <a:ext cx="212286" cy="294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75" y="5859922"/>
            <a:ext cx="212286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71" y="1808905"/>
            <a:ext cx="6822015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02" y="2093348"/>
            <a:ext cx="5883150" cy="493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90" y="2587167"/>
            <a:ext cx="7797460" cy="963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71" y="3316379"/>
            <a:ext cx="1499746" cy="640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469" y="3143168"/>
            <a:ext cx="213378" cy="292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918" y="4127285"/>
            <a:ext cx="6992718" cy="96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071" y="4964004"/>
            <a:ext cx="7712108" cy="768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61" y="5617252"/>
            <a:ext cx="7315834" cy="926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556" y="6162214"/>
            <a:ext cx="21337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8" y="2248842"/>
            <a:ext cx="7712108" cy="104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77" y="3590365"/>
            <a:ext cx="78218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323" y="4525295"/>
            <a:ext cx="21337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17" y="2251542"/>
            <a:ext cx="7712108" cy="76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4" y="3341896"/>
            <a:ext cx="6163590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452" y="4296695"/>
            <a:ext cx="21337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81" y="1807575"/>
            <a:ext cx="7114649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81" y="3691403"/>
            <a:ext cx="7078069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81" y="4992068"/>
            <a:ext cx="7291448" cy="12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699" y="2301963"/>
            <a:ext cx="213378" cy="292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772" y="5506513"/>
            <a:ext cx="21337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7" y="3237404"/>
            <a:ext cx="815105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2" y="4945716"/>
            <a:ext cx="554784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0" y="1761029"/>
            <a:ext cx="7681626" cy="1005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40" y="3941234"/>
            <a:ext cx="7297544" cy="1005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0" y="5731031"/>
            <a:ext cx="499305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05" y="1399378"/>
            <a:ext cx="6931753" cy="640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05" y="3644243"/>
            <a:ext cx="5694158" cy="64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99" y="4018099"/>
            <a:ext cx="7504826" cy="64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05" y="5429062"/>
            <a:ext cx="643183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99" y="1999545"/>
            <a:ext cx="7230483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5" y="4543821"/>
            <a:ext cx="771820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4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7" y="2474584"/>
            <a:ext cx="9437426" cy="123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7" y="3756882"/>
            <a:ext cx="7998645" cy="1231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1" y="5133117"/>
            <a:ext cx="802303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9" y="4465037"/>
            <a:ext cx="8333634" cy="768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" y="3152563"/>
            <a:ext cx="7228674" cy="1087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18" y="5459061"/>
            <a:ext cx="7334266" cy="659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79" y="1893729"/>
            <a:ext cx="7735111" cy="110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18" y="1144400"/>
            <a:ext cx="8330301" cy="7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9" y="1779386"/>
            <a:ext cx="8321761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1" y="5320930"/>
            <a:ext cx="8375569" cy="745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30" y="2730598"/>
            <a:ext cx="7931583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1" y="4004926"/>
            <a:ext cx="7471564" cy="10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117566"/>
            <a:ext cx="6426926" cy="66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5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4" y="544109"/>
            <a:ext cx="4284618" cy="56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10" y="1332411"/>
            <a:ext cx="5707994" cy="41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4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92" y="760094"/>
            <a:ext cx="5437959" cy="56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4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9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04" y="1603524"/>
            <a:ext cx="8724132" cy="603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65" y="2796596"/>
            <a:ext cx="493819" cy="140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026" y="5316691"/>
            <a:ext cx="493819" cy="140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933" y="4621305"/>
            <a:ext cx="493819" cy="14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070" y="3477618"/>
            <a:ext cx="493819" cy="140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165" y="3445255"/>
            <a:ext cx="493819" cy="186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04" y="5316691"/>
            <a:ext cx="493819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9" y="2175202"/>
            <a:ext cx="7773074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837" y="3387026"/>
            <a:ext cx="493819" cy="140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63" y="4121919"/>
            <a:ext cx="493819" cy="14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40" y="4833584"/>
            <a:ext cx="493819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94" y="3242216"/>
            <a:ext cx="389568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94" y="5259260"/>
            <a:ext cx="789500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3" y="2055815"/>
            <a:ext cx="7766977" cy="1012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23" y="4906532"/>
            <a:ext cx="778526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0" y="3920700"/>
            <a:ext cx="7687722" cy="101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20" y="5557601"/>
            <a:ext cx="7907197" cy="1012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19" y="1699099"/>
            <a:ext cx="790719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48" y="1690689"/>
            <a:ext cx="4102964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48" y="3568181"/>
            <a:ext cx="6992718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20" y="5404505"/>
            <a:ext cx="32982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8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5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14" y="2156289"/>
            <a:ext cx="8011528" cy="758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45" y="2581635"/>
            <a:ext cx="2683910" cy="664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14" y="3352510"/>
            <a:ext cx="3823772" cy="667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15" y="4291477"/>
            <a:ext cx="3823771" cy="667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14" y="5171095"/>
            <a:ext cx="7693056" cy="66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7" y="5586399"/>
            <a:ext cx="4614902" cy="667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09" y="1168680"/>
            <a:ext cx="79011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6" y="2908790"/>
            <a:ext cx="4656101" cy="66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6" y="3845442"/>
            <a:ext cx="7119317" cy="732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581" y="4280497"/>
            <a:ext cx="4961013" cy="66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06" y="5317590"/>
            <a:ext cx="5661488" cy="667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78" y="1954714"/>
            <a:ext cx="5369566" cy="6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2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4" y="2288593"/>
            <a:ext cx="8083997" cy="4206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5200277" y="3209110"/>
            <a:ext cx="337521" cy="16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2064514" y="4292799"/>
            <a:ext cx="337521" cy="167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5630479" y="4262456"/>
            <a:ext cx="337521" cy="167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4690187" y="5322798"/>
            <a:ext cx="337521" cy="167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2244444" y="5682263"/>
            <a:ext cx="337521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96" y="2067743"/>
            <a:ext cx="8175445" cy="4194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2283645" y="3033288"/>
            <a:ext cx="337521" cy="16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6714008" y="3045736"/>
            <a:ext cx="337521" cy="167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2558327" y="4345568"/>
            <a:ext cx="337521" cy="167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7013163" y="4359637"/>
            <a:ext cx="337521" cy="167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4277097" y="5443322"/>
            <a:ext cx="337521" cy="167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4563212" y="5823699"/>
            <a:ext cx="337521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7" y="3033128"/>
            <a:ext cx="7779170" cy="346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1971760" y="4348720"/>
            <a:ext cx="337521" cy="167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23">
            <a:off x="4403860" y="5085835"/>
            <a:ext cx="337521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3" y="3240116"/>
            <a:ext cx="7974259" cy="137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27" y="5561630"/>
            <a:ext cx="758408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3" y="1927905"/>
            <a:ext cx="8413209" cy="1012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51" y="4347634"/>
            <a:ext cx="827298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4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84" y="4032663"/>
            <a:ext cx="8272989" cy="137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9" y="1680063"/>
            <a:ext cx="8608298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25" y="5911842"/>
            <a:ext cx="2806967" cy="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67" y="1196401"/>
            <a:ext cx="6797629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7" y="3123272"/>
            <a:ext cx="7943776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26" y="5415936"/>
            <a:ext cx="796206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5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2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6" y="938930"/>
            <a:ext cx="8678913" cy="85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34" y="1450168"/>
            <a:ext cx="6217561" cy="739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93" y="2123622"/>
            <a:ext cx="8755996" cy="872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47" y="2613502"/>
            <a:ext cx="7231089" cy="711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57" y="3014845"/>
            <a:ext cx="2034872" cy="713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75" y="4229500"/>
            <a:ext cx="7818732" cy="718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64" y="5127890"/>
            <a:ext cx="8762871" cy="86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911" y="5629018"/>
            <a:ext cx="7829096" cy="72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522" y="3729316"/>
            <a:ext cx="8678914" cy="8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6" y="918305"/>
            <a:ext cx="8472862" cy="767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86" y="1343687"/>
            <a:ext cx="3042257" cy="706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66" y="2421261"/>
            <a:ext cx="8167484" cy="720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58" y="3417666"/>
            <a:ext cx="8313599" cy="787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486" y="3886670"/>
            <a:ext cx="7050298" cy="71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31" y="4936020"/>
            <a:ext cx="8348594" cy="74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361" y="5397583"/>
            <a:ext cx="7277393" cy="6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4" y="870329"/>
            <a:ext cx="8624471" cy="78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66" y="1397738"/>
            <a:ext cx="4890692" cy="711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64" y="2290408"/>
            <a:ext cx="7981596" cy="81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66" y="2749210"/>
            <a:ext cx="7508321" cy="7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66" y="3206811"/>
            <a:ext cx="1461779" cy="7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19" y="4387501"/>
            <a:ext cx="7395089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68" y="5376374"/>
            <a:ext cx="212286" cy="29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82" y="5369435"/>
            <a:ext cx="212286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8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0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1" y="2230810"/>
            <a:ext cx="8266892" cy="75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18" y="1106039"/>
            <a:ext cx="212286" cy="29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3" y="1091971"/>
            <a:ext cx="212286" cy="294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14" y="2494052"/>
            <a:ext cx="212286" cy="29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2479984"/>
            <a:ext cx="212286" cy="294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0" y="4005710"/>
            <a:ext cx="212286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5" y="534663"/>
            <a:ext cx="8596105" cy="6596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47" y="3580602"/>
            <a:ext cx="10272650" cy="309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1" y="3159033"/>
            <a:ext cx="212286" cy="294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18" y="3846953"/>
            <a:ext cx="212286" cy="29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27" y="4554426"/>
            <a:ext cx="212286" cy="294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66254"/>
            <a:ext cx="212286" cy="294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47" y="2835953"/>
            <a:ext cx="102726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72" y="4073403"/>
            <a:ext cx="212286" cy="29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38" y="4642692"/>
            <a:ext cx="212286" cy="294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28" y="5225397"/>
            <a:ext cx="212286" cy="29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52" y="5834998"/>
            <a:ext cx="212286" cy="294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9" y="2976658"/>
            <a:ext cx="8370533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0</Words>
  <Application>Microsoft Office PowerPoint</Application>
  <PresentationFormat>On-screen Show (4:3)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Greenfield Union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Koehn</dc:creator>
  <cp:lastModifiedBy>Leigh O'Connor</cp:lastModifiedBy>
  <cp:revision>85</cp:revision>
  <dcterms:created xsi:type="dcterms:W3CDTF">2015-05-01T19:24:07Z</dcterms:created>
  <dcterms:modified xsi:type="dcterms:W3CDTF">2018-03-13T13:01:30Z</dcterms:modified>
</cp:coreProperties>
</file>