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1"/>
  </p:normalViewPr>
  <p:slideViewPr>
    <p:cSldViewPr snapToGrid="0" snapToObjects="1">
      <p:cViewPr>
        <p:scale>
          <a:sx n="91" d="100"/>
          <a:sy n="91" d="100"/>
        </p:scale>
        <p:origin x="-10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797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2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3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703506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9244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23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5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952277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3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09A99AA-4493-FD47-BD3F-26AD971B0971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5355756-DC00-104C-AAD3-31A54E9F64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577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Constructed Response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Constructed Response Criteria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754602"/>
              </p:ext>
            </p:extLst>
          </p:nvPr>
        </p:nvGraphicFramePr>
        <p:xfrm>
          <a:off x="1250950" y="2286000"/>
          <a:ext cx="1017905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/>
                <a:gridCol w="508952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3-5 Sentences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R-restate the question(s)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A- answer the question(s)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C- cite textual evidence 1-2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E- explain EACH textual evidence used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S- summary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1-2 Transition Words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3-4 Advanced/Content Vocabulary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1-2 Figurative Language*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6-10 Sentences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R-restate the question(s)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A- answer the question(s)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C- cite textual evidence 2-3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E- explain EACH textual evidence used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S- summary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2-3 Transition Words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3-4 Advanced/Content Vocabulary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sz="2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1-2 Figurative Language*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439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Narrative Extended Constructed Response Criteria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415882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>
                <a:latin typeface="Arial" charset="0"/>
                <a:ea typeface="Arial" charset="0"/>
                <a:cs typeface="Arial" charset="0"/>
              </a:rPr>
              <a:t>6-10 </a:t>
            </a: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Sentences or Multi-Paragraph</a:t>
            </a:r>
          </a:p>
          <a:p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Tells a STORY</a:t>
            </a:r>
          </a:p>
          <a:p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Dialogue</a:t>
            </a:r>
          </a:p>
          <a:p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Description (sensory language) </a:t>
            </a:r>
          </a:p>
          <a:p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Pacing (Beginning, Middle, End)</a:t>
            </a:r>
          </a:p>
          <a:p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Reflection (character motivation and action)</a:t>
            </a:r>
          </a:p>
          <a:p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Point of View</a:t>
            </a:r>
          </a:p>
          <a:p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Plot (events and experiences)</a:t>
            </a:r>
          </a:p>
          <a:p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Conclusion</a:t>
            </a:r>
            <a:endParaRPr lang="en-US" sz="2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2-3 </a:t>
            </a:r>
            <a:r>
              <a:rPr lang="en-US" sz="2300" dirty="0">
                <a:latin typeface="Arial" charset="0"/>
                <a:ea typeface="Arial" charset="0"/>
                <a:cs typeface="Arial" charset="0"/>
              </a:rPr>
              <a:t>Transition Words</a:t>
            </a:r>
          </a:p>
          <a:p>
            <a:r>
              <a:rPr lang="en-US" sz="2300" dirty="0">
                <a:latin typeface="Arial" charset="0"/>
                <a:ea typeface="Arial" charset="0"/>
                <a:cs typeface="Arial" charset="0"/>
              </a:rPr>
              <a:t>3-4 </a:t>
            </a: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Advanced Vocabulary</a:t>
            </a:r>
            <a:endParaRPr lang="en-US" sz="23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300" dirty="0">
                <a:latin typeface="Arial" charset="0"/>
                <a:ea typeface="Arial" charset="0"/>
                <a:cs typeface="Arial" charset="0"/>
              </a:rPr>
              <a:t>1-2 </a:t>
            </a:r>
            <a:r>
              <a:rPr lang="en-US" sz="2300" dirty="0" smtClean="0">
                <a:latin typeface="Arial" charset="0"/>
                <a:ea typeface="Arial" charset="0"/>
                <a:cs typeface="Arial" charset="0"/>
              </a:rPr>
              <a:t>Figurative Language*</a:t>
            </a:r>
            <a:endParaRPr lang="en-US" sz="2300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5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Reminders-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No Pronouns (He, She, It)</a:t>
            </a:r>
          </a:p>
          <a:p>
            <a:pPr lvl="1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DO NOT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start your restated question and answer with “Yes” or “No” 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  “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 think” or “I believe”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response should make sense and stand alone WITHOUT the prompt.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8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Types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Constructed Response is the written response to a question.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The answer is gathered from a text, prompt, diagram, map, etc. 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There are three types: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Constructed Response 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Narrative Extended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Constructed Response 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Informational/Argumentative Written Response (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Essay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844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73767"/>
            <a:ext cx="10178322" cy="475041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R- Restate the Question</a:t>
            </a:r>
          </a:p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A- Answer ALL parts of the question or questions</a:t>
            </a:r>
          </a:p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C- Cite Textual Evidence that supports the answer</a:t>
            </a:r>
          </a:p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E- Explain how the Textual Evidence supports the answer</a:t>
            </a:r>
          </a:p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S- Summary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Sentence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18371"/>
            <a:ext cx="10178322" cy="4683512"/>
          </a:xfrm>
        </p:spPr>
        <p:txBody>
          <a:bodyPr>
            <a:normAutofit fontScale="47500" lnSpcReduction="20000"/>
          </a:bodyPr>
          <a:lstStyle/>
          <a:p>
            <a:r>
              <a:rPr lang="en-US" sz="6800" dirty="0">
                <a:latin typeface="Arial" charset="0"/>
                <a:ea typeface="Arial" charset="0"/>
                <a:cs typeface="Arial" charset="0"/>
              </a:rPr>
              <a:t>R- Restate the question into a </a:t>
            </a:r>
            <a:r>
              <a:rPr lang="en-US" sz="6800" b="1" u="sng" dirty="0">
                <a:latin typeface="Arial" charset="0"/>
                <a:ea typeface="Arial" charset="0"/>
                <a:cs typeface="Arial" charset="0"/>
              </a:rPr>
              <a:t>statement</a:t>
            </a:r>
            <a:r>
              <a:rPr lang="en-US" sz="6800" dirty="0">
                <a:latin typeface="Arial" charset="0"/>
                <a:ea typeface="Arial" charset="0"/>
                <a:cs typeface="Arial" charset="0"/>
              </a:rPr>
              <a:t> sentence</a:t>
            </a:r>
          </a:p>
          <a:p>
            <a:r>
              <a:rPr lang="en-US" sz="6800" dirty="0">
                <a:latin typeface="Arial" charset="0"/>
                <a:ea typeface="Arial" charset="0"/>
                <a:cs typeface="Arial" charset="0"/>
              </a:rPr>
              <a:t>Do you understand what the question is asking?</a:t>
            </a:r>
          </a:p>
          <a:p>
            <a:pPr lvl="1"/>
            <a:r>
              <a:rPr lang="en-US" sz="6800" dirty="0" smtClean="0">
                <a:latin typeface="Arial" charset="0"/>
                <a:ea typeface="Arial" charset="0"/>
                <a:cs typeface="Arial" charset="0"/>
              </a:rPr>
              <a:t>Identify and circle </a:t>
            </a:r>
            <a:r>
              <a:rPr lang="en-US" sz="6800" dirty="0">
                <a:latin typeface="Arial" charset="0"/>
                <a:ea typeface="Arial" charset="0"/>
                <a:cs typeface="Arial" charset="0"/>
              </a:rPr>
              <a:t>the verb (what are you asked to do in the question)</a:t>
            </a:r>
          </a:p>
          <a:p>
            <a:r>
              <a:rPr lang="en-US" sz="6800" dirty="0">
                <a:latin typeface="Arial" charset="0"/>
                <a:ea typeface="Arial" charset="0"/>
                <a:cs typeface="Arial" charset="0"/>
              </a:rPr>
              <a:t>Did you restate the question in your own words? </a:t>
            </a:r>
          </a:p>
          <a:p>
            <a:pPr lvl="1"/>
            <a:r>
              <a:rPr lang="en-US" sz="6800" dirty="0" smtClean="0">
                <a:latin typeface="Arial" charset="0"/>
                <a:ea typeface="Arial" charset="0"/>
                <a:cs typeface="Arial" charset="0"/>
              </a:rPr>
              <a:t>Example: Where </a:t>
            </a:r>
            <a:r>
              <a:rPr lang="en-US" sz="6800" dirty="0">
                <a:latin typeface="Arial" charset="0"/>
                <a:ea typeface="Arial" charset="0"/>
                <a:cs typeface="Arial" charset="0"/>
              </a:rPr>
              <a:t>did you go for vacation this year?</a:t>
            </a:r>
          </a:p>
          <a:p>
            <a:pPr lvl="2"/>
            <a:r>
              <a:rPr lang="en-US" sz="6800" dirty="0">
                <a:latin typeface="Arial" charset="0"/>
                <a:ea typeface="Arial" charset="0"/>
                <a:cs typeface="Arial" charset="0"/>
              </a:rPr>
              <a:t> I went to Walt Disney World for vacation this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29522"/>
            <a:ext cx="10178322" cy="4594301"/>
          </a:xfrm>
        </p:spPr>
        <p:txBody>
          <a:bodyPr/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A- Answer ALL parts of the Question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Does your answer to the question express a main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idea?</a:t>
            </a:r>
          </a:p>
          <a:p>
            <a:pPr lvl="1"/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point you are going to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prove 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The answer can be in the restated question sentence. </a:t>
            </a:r>
          </a:p>
          <a:p>
            <a:pPr lvl="1"/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Example: Who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is your favorite teacher?</a:t>
            </a:r>
          </a:p>
          <a:p>
            <a:pPr lvl="2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Mrs. Sands is my favorite teacher!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29522"/>
            <a:ext cx="10178322" cy="459430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C- Cite Textual Evidence</a:t>
            </a:r>
          </a:p>
          <a:p>
            <a:pPr lvl="0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Do you have indirect information to prove your main idea?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According to the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text, </a:t>
            </a:r>
            <a:r>
              <a:rPr lang="is-IS" sz="2800" dirty="0" smtClean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Do you have a direct quote to prove your main idea?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The author/text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states, “</a:t>
            </a:r>
            <a:r>
              <a:rPr lang="is-IS" sz="2800" dirty="0" smtClean="0">
                <a:latin typeface="Arial" charset="0"/>
                <a:ea typeface="Arial" charset="0"/>
                <a:cs typeface="Arial" charset="0"/>
              </a:rPr>
              <a:t>…”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Do all the details address the question? </a:t>
            </a:r>
          </a:p>
          <a:p>
            <a:pPr lvl="1"/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Passage two says</a:t>
            </a:r>
            <a:r>
              <a:rPr lang="is-IS" sz="2800" dirty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5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871971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Textual Evidence can be done three ways</a:t>
            </a:r>
          </a:p>
          <a:p>
            <a:pPr lvl="1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Direct quote</a:t>
            </a:r>
          </a:p>
          <a:p>
            <a:pPr lvl="2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Must use quotations</a:t>
            </a:r>
          </a:p>
          <a:p>
            <a:pPr lvl="2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Example- The authors states, “As men busied themselves</a:t>
            </a:r>
            <a:r>
              <a:rPr lang="is-IS" sz="2000" dirty="0">
                <a:latin typeface="Arial" charset="0"/>
                <a:ea typeface="Arial" charset="0"/>
                <a:cs typeface="Arial" charset="0"/>
              </a:rPr>
              <a:t>…”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Paraphrase</a:t>
            </a:r>
          </a:p>
          <a:p>
            <a:pPr lvl="2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Must put in your own words</a:t>
            </a:r>
          </a:p>
          <a:p>
            <a:pPr lvl="2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Example- The author says that people where going about their lives</a:t>
            </a:r>
            <a:r>
              <a:rPr lang="is-IS" sz="2000" dirty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Specific Reference</a:t>
            </a:r>
          </a:p>
          <a:p>
            <a:pPr lvl="2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Pinpoint a particular part of the text</a:t>
            </a:r>
          </a:p>
          <a:p>
            <a:pPr lvl="2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Example- In line four of the second paragraph, the author says</a:t>
            </a:r>
            <a:r>
              <a:rPr lang="is-IS" sz="2000" dirty="0">
                <a:latin typeface="Arial" charset="0"/>
                <a:ea typeface="Arial" charset="0"/>
                <a:cs typeface="Arial" charset="0"/>
              </a:rPr>
              <a:t>…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0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62615"/>
            <a:ext cx="10178322" cy="46946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E- Explain Textual Evidence</a:t>
            </a:r>
          </a:p>
          <a:p>
            <a:pPr lvl="0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Does it begin with something like: </a:t>
            </a:r>
          </a:p>
          <a:p>
            <a:pPr lvl="1"/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This evidence shows that...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1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This evidence demonstrates</a:t>
            </a:r>
            <a:r>
              <a:rPr lang="is-IS" sz="2400" dirty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lvl="1"/>
            <a:r>
              <a:rPr lang="is-IS" sz="2400" dirty="0">
                <a:latin typeface="Arial" charset="0"/>
                <a:ea typeface="Arial" charset="0"/>
                <a:cs typeface="Arial" charset="0"/>
              </a:rPr>
              <a:t>This evidence proves that...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Does it answer “Why?” and/or “How?”</a:t>
            </a:r>
          </a:p>
          <a:p>
            <a:pPr lvl="0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Does it use some key words from the citation?</a:t>
            </a:r>
          </a:p>
          <a:p>
            <a:pPr lvl="0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Does it explain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fully? 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Did you make sure all parts connect?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RACES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S- Summary</a:t>
            </a:r>
          </a:p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Do you have a sentence that “recaps” the answer to the question?</a:t>
            </a:r>
          </a:p>
          <a:p>
            <a:pPr lvl="1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 conclusion</a:t>
            </a:r>
            <a:r>
              <a:rPr lang="is-IS" sz="3200" dirty="0">
                <a:latin typeface="Arial" charset="0"/>
                <a:ea typeface="Arial" charset="0"/>
                <a:cs typeface="Arial" charset="0"/>
              </a:rPr>
              <a:t>…</a:t>
            </a:r>
          </a:p>
          <a:p>
            <a:pPr lvl="1"/>
            <a:r>
              <a:rPr lang="is-IS" sz="3200" dirty="0">
                <a:latin typeface="Arial" charset="0"/>
                <a:ea typeface="Arial" charset="0"/>
                <a:cs typeface="Arial" charset="0"/>
              </a:rPr>
              <a:t>To sum up...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85</TotalTime>
  <Words>574</Words>
  <Application>Microsoft Office PowerPoint</Application>
  <PresentationFormat>Custom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Badge</vt:lpstr>
      <vt:lpstr>RACES</vt:lpstr>
      <vt:lpstr>Types</vt:lpstr>
      <vt:lpstr>RACES</vt:lpstr>
      <vt:lpstr>RACES</vt:lpstr>
      <vt:lpstr>RACES</vt:lpstr>
      <vt:lpstr>RACES</vt:lpstr>
      <vt:lpstr>RACES</vt:lpstr>
      <vt:lpstr>RACES</vt:lpstr>
      <vt:lpstr>RACES</vt:lpstr>
      <vt:lpstr>Constructed Response Criteria</vt:lpstr>
      <vt:lpstr>Narrative Extended Constructed Response Criteria</vt:lpstr>
      <vt:lpstr>RACES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RACES</dc:title>
  <dc:creator>Patrick Sands</dc:creator>
  <cp:lastModifiedBy>Leigh O'Connor</cp:lastModifiedBy>
  <cp:revision>10</cp:revision>
  <dcterms:created xsi:type="dcterms:W3CDTF">2016-06-14T16:13:21Z</dcterms:created>
  <dcterms:modified xsi:type="dcterms:W3CDTF">2016-07-15T13:38:30Z</dcterms:modified>
</cp:coreProperties>
</file>